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6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62AC2-B079-4DE5-BCA4-00B9E31D723A}" v="1" dt="2023-06-19T07:29:10.916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2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840027" y="519657"/>
            <a:ext cx="28408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السابع  و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ينفذ تعليمات وإرشادات الأمن والسلامة في بيئة العمل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تعليمات وإرشادات الأمن والسلامة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73600" y="2425120"/>
            <a:ext cx="7697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تطبيق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652927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68836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>
                <a:ln w="0"/>
                <a:sym typeface="Calibri"/>
              </a:rPr>
              <a:t>    قص  بطاقات الامن والسلامة وتوزيعها فالاماكن المناسبة للعمل  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EE3002-AD25-420B-8E61-53DAFB52F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172" y="3710471"/>
            <a:ext cx="5715000" cy="2238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01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