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60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62AC2-B079-4DE5-BCA4-00B9E31D723A}" v="1" dt="2023-06-19T07:29:10.916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8" d="100"/>
          <a:sy n="68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727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8840027" y="519657"/>
            <a:ext cx="284084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 السابع  و العشرين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8766618D-3BD4-5B7A-99A7-BE8802732C07}"/>
              </a:ext>
            </a:extLst>
          </p:cNvPr>
          <p:cNvGraphicFramePr>
            <a:graphicFrameLocks noGrp="1"/>
          </p:cNvGraphicFramePr>
          <p:nvPr/>
        </p:nvGraphicFramePr>
        <p:xfrm>
          <a:off x="466021" y="1236312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r>
                        <a:rPr lang="ar-AE" sz="1400" dirty="0"/>
                        <a:t>ينفذ تعليمات وإرشادات الأمن والسلامة في بيئة العمل </a:t>
                      </a:r>
                      <a:endParaRPr lang="en-US" sz="14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يلتزم بشروط وإجراءات الأمن والسلامة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تعليمات وإرشادات الأمن والسلامة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DFFB44-DC2C-DDC2-E707-F417FA55DA37}"/>
              </a:ext>
            </a:extLst>
          </p:cNvPr>
          <p:cNvSpPr/>
          <p:nvPr/>
        </p:nvSpPr>
        <p:spPr>
          <a:xfrm>
            <a:off x="1373600" y="2425120"/>
            <a:ext cx="7697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تطبيق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0AD60A7-AA3C-9202-01EF-01BE86E77160}"/>
              </a:ext>
            </a:extLst>
          </p:cNvPr>
          <p:cNvSpPr/>
          <p:nvPr/>
        </p:nvSpPr>
        <p:spPr>
          <a:xfrm>
            <a:off x="2652927" y="250886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76A0BB-F1A7-124B-E712-21677A045C80}"/>
              </a:ext>
            </a:extLst>
          </p:cNvPr>
          <p:cNvSpPr/>
          <p:nvPr/>
        </p:nvSpPr>
        <p:spPr>
          <a:xfrm>
            <a:off x="3397383" y="2508868"/>
            <a:ext cx="68836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r>
              <a:rPr lang="ar-AE" sz="2400" dirty="0">
                <a:ln w="0"/>
                <a:sym typeface="Calibri"/>
              </a:rPr>
              <a:t>    قص  بطاقات الامن والسلامة وتوزيعها فالاماكن المناسبة للعمل   </a:t>
            </a:r>
            <a:endParaRPr lang="en-GB" sz="2400" dirty="0">
              <a:ln w="0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EE3002-AD25-420B-8E61-53DAFB52F3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172" y="3710471"/>
            <a:ext cx="5715000" cy="2238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10142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58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2023-06-19T07:29:11Z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